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Liberation Sans Bold" charset="1" panose="020B0704020202020204"/>
      <p:regular r:id="rId18"/>
    </p:embeddedFont>
    <p:embeddedFont>
      <p:font typeface="Glacial Indifference" charset="1" panose="00000000000000000000"/>
      <p:regular r:id="rId19"/>
    </p:embeddedFont>
    <p:embeddedFont>
      <p:font typeface="Centaur Bold" charset="1" panose="02020803050405020304"/>
      <p:regular r:id="rId20"/>
    </p:embeddedFont>
    <p:embeddedFont>
      <p:font typeface="Glacial Indifference Bold" charset="1" panose="000008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15656490" y="-1258366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13975216" y="-8418134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-2489216">
            <a:off x="14000460" y="-631168"/>
            <a:ext cx="7700344" cy="1959847"/>
            <a:chOff x="0" y="0"/>
            <a:chExt cx="2028074" cy="51617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28074" cy="516174"/>
            </a:xfrm>
            <a:custGeom>
              <a:avLst/>
              <a:gdLst/>
              <a:ahLst/>
              <a:cxnLst/>
              <a:rect r="r" b="b" t="t" l="l"/>
              <a:pathLst>
                <a:path h="516174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6174"/>
                  </a:lnTo>
                  <a:lnTo>
                    <a:pt x="0" y="516174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028074" cy="5542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098474" y="8555494"/>
            <a:ext cx="7160826" cy="702806"/>
            <a:chOff x="0" y="0"/>
            <a:chExt cx="1885979" cy="18510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885979" cy="185101"/>
            </a:xfrm>
            <a:custGeom>
              <a:avLst/>
              <a:gdLst/>
              <a:ahLst/>
              <a:cxnLst/>
              <a:rect r="r" b="b" t="t" l="l"/>
              <a:pathLst>
                <a:path h="185101" w="1885979">
                  <a:moveTo>
                    <a:pt x="92551" y="0"/>
                  </a:moveTo>
                  <a:lnTo>
                    <a:pt x="1793429" y="0"/>
                  </a:lnTo>
                  <a:cubicBezTo>
                    <a:pt x="1817974" y="0"/>
                    <a:pt x="1841515" y="9751"/>
                    <a:pt x="1858872" y="27107"/>
                  </a:cubicBezTo>
                  <a:cubicBezTo>
                    <a:pt x="1876228" y="44464"/>
                    <a:pt x="1885979" y="68005"/>
                    <a:pt x="1885979" y="92551"/>
                  </a:cubicBezTo>
                  <a:lnTo>
                    <a:pt x="1885979" y="92551"/>
                  </a:lnTo>
                  <a:cubicBezTo>
                    <a:pt x="1885979" y="143665"/>
                    <a:pt x="1844543" y="185101"/>
                    <a:pt x="1793429" y="185101"/>
                  </a:cubicBezTo>
                  <a:lnTo>
                    <a:pt x="92551" y="185101"/>
                  </a:lnTo>
                  <a:cubicBezTo>
                    <a:pt x="68005" y="185101"/>
                    <a:pt x="44464" y="175350"/>
                    <a:pt x="27107" y="157994"/>
                  </a:cubicBezTo>
                  <a:cubicBezTo>
                    <a:pt x="9751" y="140637"/>
                    <a:pt x="0" y="117097"/>
                    <a:pt x="0" y="92551"/>
                  </a:cubicBezTo>
                  <a:lnTo>
                    <a:pt x="0" y="92551"/>
                  </a:lnTo>
                  <a:cubicBezTo>
                    <a:pt x="0" y="68005"/>
                    <a:pt x="9751" y="44464"/>
                    <a:pt x="27107" y="27107"/>
                  </a:cubicBezTo>
                  <a:cubicBezTo>
                    <a:pt x="44464" y="9751"/>
                    <a:pt x="68005" y="0"/>
                    <a:pt x="92551" y="0"/>
                  </a:cubicBez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885979" cy="2232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2172775" y="4008431"/>
            <a:ext cx="13942449" cy="165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23"/>
              </a:lnSpc>
            </a:pPr>
            <a:r>
              <a:rPr lang="en-US" b="true" sz="9374" spc="65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LUARAN KKN TEMATIK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762077" y="672186"/>
            <a:ext cx="7382344" cy="1328822"/>
          </a:xfrm>
          <a:custGeom>
            <a:avLst/>
            <a:gdLst/>
            <a:ahLst/>
            <a:cxnLst/>
            <a:rect r="r" b="b" t="t" l="l"/>
            <a:pathLst>
              <a:path h="1328822" w="7382344">
                <a:moveTo>
                  <a:pt x="0" y="0"/>
                </a:moveTo>
                <a:lnTo>
                  <a:pt x="7382345" y="0"/>
                </a:lnTo>
                <a:lnTo>
                  <a:pt x="7382345" y="1328822"/>
                </a:lnTo>
                <a:lnTo>
                  <a:pt x="0" y="1328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388656" y="8711853"/>
            <a:ext cx="6679052" cy="435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3257">
                <a:solidFill>
                  <a:srgbClr val="F2F2F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P3KKN UNIVERSITAS BENGKULU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390591" y="0"/>
            <a:ext cx="1897409" cy="1897409"/>
          </a:xfrm>
          <a:custGeom>
            <a:avLst/>
            <a:gdLst/>
            <a:ahLst/>
            <a:cxnLst/>
            <a:rect r="r" b="b" t="t" l="l"/>
            <a:pathLst>
              <a:path h="1897409" w="1897409">
                <a:moveTo>
                  <a:pt x="0" y="0"/>
                </a:moveTo>
                <a:lnTo>
                  <a:pt x="1897409" y="0"/>
                </a:lnTo>
                <a:lnTo>
                  <a:pt x="1897409" y="1897409"/>
                </a:lnTo>
                <a:lnTo>
                  <a:pt x="0" y="1897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2941" y="6121261"/>
            <a:ext cx="18310941" cy="4165739"/>
          </a:xfrm>
          <a:custGeom>
            <a:avLst/>
            <a:gdLst/>
            <a:ahLst/>
            <a:cxnLst/>
            <a:rect r="r" b="b" t="t" l="l"/>
            <a:pathLst>
              <a:path h="4165739" w="18310941">
                <a:moveTo>
                  <a:pt x="0" y="0"/>
                </a:moveTo>
                <a:lnTo>
                  <a:pt x="18310941" y="0"/>
                </a:lnTo>
                <a:lnTo>
                  <a:pt x="18310941" y="4165739"/>
                </a:lnTo>
                <a:lnTo>
                  <a:pt x="0" y="416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500301" y="490870"/>
            <a:ext cx="12349759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LAPORAN KEGIATAN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72007" y="2490040"/>
            <a:ext cx="13926728" cy="3279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1887" indent="-395944" lvl="1">
              <a:lnSpc>
                <a:spcPts val="3667"/>
              </a:lnSpc>
              <a:buFont typeface="Arial"/>
              <a:buChar char="•"/>
            </a:pPr>
            <a:r>
              <a:rPr lang="en-US" sz="3667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Kelompok membuat 1 laporan kegiatan</a:t>
            </a:r>
          </a:p>
          <a:p>
            <a:pPr algn="l" marL="791887" indent="-395944" lvl="1">
              <a:lnSpc>
                <a:spcPts val="3667"/>
              </a:lnSpc>
              <a:buFont typeface="Arial"/>
              <a:buChar char="•"/>
            </a:pPr>
            <a:r>
              <a:rPr lang="en-US" sz="3667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Isinya terkait Profil desa/kelurahan dan gambaran umum terkait pengelolaan sampah/literasi di Desa/Kelurahan/Ketanganan Pangan, Pelaksanaan program (pengelolaan sampah/literasi/ketahanan [pangan), dan kegiatan tambahan lainnya</a:t>
            </a:r>
          </a:p>
          <a:p>
            <a:pPr algn="l" marL="791887" indent="-395944" lvl="1">
              <a:lnSpc>
                <a:spcPts val="3667"/>
              </a:lnSpc>
              <a:buFont typeface="Arial"/>
              <a:buChar char="•"/>
            </a:pPr>
            <a:r>
              <a:rPr lang="en-US" sz="3667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Format laporan: https://bit.ly/FormatLaporanKegiatanKKN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>
            <a:off x="5627689" y="9277350"/>
            <a:ext cx="10329387" cy="0"/>
          </a:xfrm>
          <a:prstGeom prst="line">
            <a:avLst/>
          </a:prstGeom>
          <a:ln cap="flat" w="38100">
            <a:solidFill>
              <a:srgbClr val="34609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4974651" y="2995970"/>
            <a:ext cx="1306076" cy="5943153"/>
          </a:xfrm>
          <a:custGeom>
            <a:avLst/>
            <a:gdLst/>
            <a:ahLst/>
            <a:cxnLst/>
            <a:rect r="r" b="b" t="t" l="l"/>
            <a:pathLst>
              <a:path h="5943153" w="1306076">
                <a:moveTo>
                  <a:pt x="0" y="0"/>
                </a:moveTo>
                <a:lnTo>
                  <a:pt x="1306076" y="0"/>
                </a:lnTo>
                <a:lnTo>
                  <a:pt x="1306076" y="5943153"/>
                </a:lnTo>
                <a:lnTo>
                  <a:pt x="0" y="5943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737771" y="3468802"/>
            <a:ext cx="8950977" cy="55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4132" b="true">
                <a:solidFill>
                  <a:srgbClr val="193B6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p3kkn.unib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11559" y="530920"/>
            <a:ext cx="10432071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CONTACT US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737771" y="4905283"/>
            <a:ext cx="8950977" cy="55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4132" b="true">
                <a:solidFill>
                  <a:srgbClr val="193B6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p3kkn@unib.ac.id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737771" y="6401651"/>
            <a:ext cx="8950977" cy="55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4132" b="true">
                <a:solidFill>
                  <a:srgbClr val="193B6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www.sikkn.unib.ac.id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737771" y="7897260"/>
            <a:ext cx="8950977" cy="552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4132" b="true">
                <a:solidFill>
                  <a:srgbClr val="193B6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Ruang P3kkn Gedung LPPM Unib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8109353" y="0"/>
            <a:ext cx="10235565" cy="10287000"/>
          </a:xfrm>
          <a:custGeom>
            <a:avLst/>
            <a:gdLst/>
            <a:ahLst/>
            <a:cxnLst/>
            <a:rect r="r" b="b" t="t" l="l"/>
            <a:pathLst>
              <a:path h="10287000" w="10235565">
                <a:moveTo>
                  <a:pt x="0" y="0"/>
                </a:moveTo>
                <a:lnTo>
                  <a:pt x="10235565" y="0"/>
                </a:lnTo>
                <a:lnTo>
                  <a:pt x="10235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36319" y="1704005"/>
            <a:ext cx="9400761" cy="468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01"/>
              </a:lnSpc>
            </a:pPr>
            <a:r>
              <a:rPr lang="en-US" b="true" sz="18725" spc="131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THANK YOU</a:t>
            </a:r>
          </a:p>
        </p:txBody>
      </p:sp>
      <p:grpSp>
        <p:nvGrpSpPr>
          <p:cNvPr name="Group 14" id="14"/>
          <p:cNvGrpSpPr/>
          <p:nvPr/>
        </p:nvGrpSpPr>
        <p:grpSpPr>
          <a:xfrm rot="-7234979">
            <a:off x="16182012" y="4353471"/>
            <a:ext cx="7700344" cy="6959565"/>
            <a:chOff x="0" y="0"/>
            <a:chExt cx="2028074" cy="18329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7234979">
            <a:off x="17008377" y="4166409"/>
            <a:ext cx="7700344" cy="9087930"/>
            <a:chOff x="0" y="0"/>
            <a:chExt cx="2028074" cy="239352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7234979">
            <a:off x="14034624" y="8119605"/>
            <a:ext cx="7700344" cy="1972618"/>
            <a:chOff x="0" y="0"/>
            <a:chExt cx="2028074" cy="5195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823725" y="4395868"/>
            <a:ext cx="14873464" cy="15397241"/>
            <a:chOff x="0" y="0"/>
            <a:chExt cx="19831285" cy="20529655"/>
          </a:xfrm>
        </p:grpSpPr>
        <p:grpSp>
          <p:nvGrpSpPr>
            <p:cNvPr name="Group 4" id="4"/>
            <p:cNvGrpSpPr/>
            <p:nvPr/>
          </p:nvGrpSpPr>
          <p:grpSpPr>
            <a:xfrm rot="-2489216">
              <a:off x="7778563" y="6647513"/>
              <a:ext cx="10267126" cy="9279420"/>
              <a:chOff x="0" y="0"/>
              <a:chExt cx="2028074" cy="183297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028074" cy="1832972"/>
              </a:xfrm>
              <a:custGeom>
                <a:avLst/>
                <a:gdLst/>
                <a:ahLst/>
                <a:cxnLst/>
                <a:rect r="r" b="b" t="t" l="l"/>
                <a:pathLst>
                  <a:path h="1832972" w="2028074">
                    <a:moveTo>
                      <a:pt x="0" y="0"/>
                    </a:moveTo>
                    <a:lnTo>
                      <a:pt x="2028074" y="0"/>
                    </a:lnTo>
                    <a:lnTo>
                      <a:pt x="2028074" y="1832972"/>
                    </a:lnTo>
                    <a:lnTo>
                      <a:pt x="0" y="1832972"/>
                    </a:lnTo>
                    <a:close/>
                  </a:path>
                </a:pathLst>
              </a:custGeom>
              <a:solidFill>
                <a:srgbClr val="34609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2028074" cy="18710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-2489216">
              <a:off x="4782080" y="1101778"/>
              <a:ext cx="10267126" cy="18326099"/>
              <a:chOff x="0" y="0"/>
              <a:chExt cx="2028074" cy="361997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028074" cy="3619970"/>
              </a:xfrm>
              <a:custGeom>
                <a:avLst/>
                <a:gdLst/>
                <a:ahLst/>
                <a:cxnLst/>
                <a:rect r="r" b="b" t="t" l="l"/>
                <a:pathLst>
                  <a:path h="3619970" w="2028074">
                    <a:moveTo>
                      <a:pt x="0" y="0"/>
                    </a:moveTo>
                    <a:lnTo>
                      <a:pt x="2028074" y="0"/>
                    </a:lnTo>
                    <a:lnTo>
                      <a:pt x="2028074" y="3619970"/>
                    </a:lnTo>
                    <a:lnTo>
                      <a:pt x="0" y="3619970"/>
                    </a:lnTo>
                    <a:close/>
                  </a:path>
                </a:pathLst>
              </a:custGeom>
              <a:solidFill>
                <a:srgbClr val="5EA6E7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028074" cy="3658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-2489216">
              <a:off x="5570710" y="7481641"/>
              <a:ext cx="10267126" cy="2630157"/>
              <a:chOff x="0" y="0"/>
              <a:chExt cx="2028074" cy="519537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028074" cy="519537"/>
              </a:xfrm>
              <a:custGeom>
                <a:avLst/>
                <a:gdLst/>
                <a:ahLst/>
                <a:cxnLst/>
                <a:rect r="r" b="b" t="t" l="l"/>
                <a:pathLst>
                  <a:path h="519537" w="2028074">
                    <a:moveTo>
                      <a:pt x="0" y="0"/>
                    </a:moveTo>
                    <a:lnTo>
                      <a:pt x="2028074" y="0"/>
                    </a:lnTo>
                    <a:lnTo>
                      <a:pt x="2028074" y="519537"/>
                    </a:lnTo>
                    <a:lnTo>
                      <a:pt x="0" y="519537"/>
                    </a:lnTo>
                    <a:close/>
                  </a:path>
                </a:pathLst>
              </a:custGeom>
              <a:solidFill>
                <a:srgbClr val="3F70B6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2028074" cy="5576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AutoShape 13" id="13"/>
          <p:cNvSpPr/>
          <p:nvPr/>
        </p:nvSpPr>
        <p:spPr>
          <a:xfrm>
            <a:off x="5627690" y="9329685"/>
            <a:ext cx="11631610" cy="0"/>
          </a:xfrm>
          <a:prstGeom prst="line">
            <a:avLst/>
          </a:prstGeom>
          <a:ln cap="flat" w="47625">
            <a:solidFill>
              <a:srgbClr val="34609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4" id="14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5980684" y="2676793"/>
            <a:ext cx="10925622" cy="6391489"/>
          </a:xfrm>
          <a:custGeom>
            <a:avLst/>
            <a:gdLst/>
            <a:ahLst/>
            <a:cxnLst/>
            <a:rect r="r" b="b" t="t" l="l"/>
            <a:pathLst>
              <a:path h="6391489" w="10925622">
                <a:moveTo>
                  <a:pt x="0" y="0"/>
                </a:moveTo>
                <a:lnTo>
                  <a:pt x="10925622" y="0"/>
                </a:lnTo>
                <a:lnTo>
                  <a:pt x="10925622" y="6391489"/>
                </a:lnTo>
                <a:lnTo>
                  <a:pt x="0" y="6391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350886" y="1095953"/>
            <a:ext cx="10329387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INTRODUCTION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306655" y="170380"/>
            <a:ext cx="7382344" cy="1328822"/>
          </a:xfrm>
          <a:custGeom>
            <a:avLst/>
            <a:gdLst/>
            <a:ahLst/>
            <a:cxnLst/>
            <a:rect r="r" b="b" t="t" l="l"/>
            <a:pathLst>
              <a:path h="1328822" w="7382344">
                <a:moveTo>
                  <a:pt x="0" y="0"/>
                </a:moveTo>
                <a:lnTo>
                  <a:pt x="7382344" y="0"/>
                </a:lnTo>
                <a:lnTo>
                  <a:pt x="7382344" y="1328822"/>
                </a:lnTo>
                <a:lnTo>
                  <a:pt x="0" y="1328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>
            <a:off x="5627689" y="9277350"/>
            <a:ext cx="10329387" cy="0"/>
          </a:xfrm>
          <a:prstGeom prst="line">
            <a:avLst/>
          </a:prstGeom>
          <a:ln cap="flat" w="38100">
            <a:solidFill>
              <a:srgbClr val="34609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3565824" y="2877845"/>
            <a:ext cx="14412601" cy="6179403"/>
          </a:xfrm>
          <a:custGeom>
            <a:avLst/>
            <a:gdLst/>
            <a:ahLst/>
            <a:cxnLst/>
            <a:rect r="r" b="b" t="t" l="l"/>
            <a:pathLst>
              <a:path h="6179403" w="14412601">
                <a:moveTo>
                  <a:pt x="0" y="0"/>
                </a:moveTo>
                <a:lnTo>
                  <a:pt x="14412601" y="0"/>
                </a:lnTo>
                <a:lnTo>
                  <a:pt x="14412601" y="6179403"/>
                </a:lnTo>
                <a:lnTo>
                  <a:pt x="0" y="617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286120" y="1096980"/>
            <a:ext cx="10329387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LUARAN WAJIB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158663" y="3065796"/>
            <a:ext cx="1803124" cy="118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b="true" sz="6200">
                <a:solidFill>
                  <a:srgbClr val="FFFFFF"/>
                </a:solidFill>
                <a:latin typeface="Centaur Bold"/>
                <a:ea typeface="Centaur Bold"/>
                <a:cs typeface="Centaur Bold"/>
                <a:sym typeface="Centaur Bold"/>
              </a:rPr>
              <a:t>Jurnal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158439" y="5248271"/>
            <a:ext cx="2861654" cy="1176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b="true">
                <a:solidFill>
                  <a:srgbClr val="FFFFFF"/>
                </a:solidFill>
                <a:latin typeface="Centaur Bold"/>
                <a:ea typeface="Centaur Bold"/>
                <a:cs typeface="Centaur Bold"/>
                <a:sym typeface="Centaur Bold"/>
              </a:rPr>
              <a:t>Log Book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056999" y="7631066"/>
            <a:ext cx="4587773" cy="1112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5182" b="true">
                <a:solidFill>
                  <a:srgbClr val="FFFFFF"/>
                </a:solidFill>
                <a:latin typeface="Centaur Bold"/>
                <a:ea typeface="Centaur Bold"/>
                <a:cs typeface="Centaur Bold"/>
                <a:sym typeface="Centaur Bold"/>
              </a:rPr>
              <a:t>Dokumentasi foto dan video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952619" y="4531796"/>
            <a:ext cx="5335381" cy="1080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5" b="true">
                <a:solidFill>
                  <a:srgbClr val="FFFFFF"/>
                </a:solidFill>
                <a:latin typeface="Centaur Bold"/>
                <a:ea typeface="Centaur Bold"/>
                <a:cs typeface="Centaur Bold"/>
                <a:sym typeface="Centaur Bold"/>
              </a:rPr>
              <a:t>Laporan Kegiatan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10784" y="6575597"/>
            <a:ext cx="1827722" cy="1176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b="true">
                <a:solidFill>
                  <a:srgbClr val="FFFFFF"/>
                </a:solidFill>
                <a:latin typeface="Centaur Bold"/>
                <a:ea typeface="Centaur Bold"/>
                <a:cs typeface="Centaur Bold"/>
                <a:sym typeface="Centaur Bold"/>
              </a:rPr>
              <a:t>Poster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467491" y="170380"/>
            <a:ext cx="7382344" cy="1328822"/>
          </a:xfrm>
          <a:custGeom>
            <a:avLst/>
            <a:gdLst/>
            <a:ahLst/>
            <a:cxnLst/>
            <a:rect r="r" b="b" t="t" l="l"/>
            <a:pathLst>
              <a:path h="1328822" w="7382344">
                <a:moveTo>
                  <a:pt x="0" y="0"/>
                </a:moveTo>
                <a:lnTo>
                  <a:pt x="7382344" y="0"/>
                </a:lnTo>
                <a:lnTo>
                  <a:pt x="7382344" y="1328822"/>
                </a:lnTo>
                <a:lnTo>
                  <a:pt x="0" y="1328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2" id="12"/>
          <p:cNvSpPr/>
          <p:nvPr/>
        </p:nvSpPr>
        <p:spPr>
          <a:xfrm>
            <a:off x="5627689" y="9277350"/>
            <a:ext cx="10329387" cy="0"/>
          </a:xfrm>
          <a:prstGeom prst="line">
            <a:avLst/>
          </a:prstGeom>
          <a:ln cap="flat" w="38100">
            <a:solidFill>
              <a:srgbClr val="34609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0"/>
            <a:ext cx="18288000" cy="5349240"/>
          </a:xfrm>
          <a:custGeom>
            <a:avLst/>
            <a:gdLst/>
            <a:ahLst/>
            <a:cxnLst/>
            <a:rect r="r" b="b" t="t" l="l"/>
            <a:pathLst>
              <a:path h="5349240" w="1828800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66242" y="3562660"/>
            <a:ext cx="13366993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JURNAL PENGABDIAN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209742" y="6087525"/>
            <a:ext cx="12129554" cy="294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Kelompok 1 atau 2 Jurnal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Jumlah mahasiswa perkelompok 1-5 = 1 Jurnal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Jumlah mahasiswa perkelompok 6-10 = 2 Jurnal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Template menyesuaikan jurnal yang dituju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Referensi template lainnya </a:t>
            </a:r>
            <a:r>
              <a:rPr lang="en-US" sz="3831" u="sng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https://ejournal.unib.ac.id/tribute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66242" y="2443388"/>
            <a:ext cx="7382344" cy="1328822"/>
          </a:xfrm>
          <a:custGeom>
            <a:avLst/>
            <a:gdLst/>
            <a:ahLst/>
            <a:cxnLst/>
            <a:rect r="r" b="b" t="t" l="l"/>
            <a:pathLst>
              <a:path h="1328822" w="7382344">
                <a:moveTo>
                  <a:pt x="0" y="0"/>
                </a:moveTo>
                <a:lnTo>
                  <a:pt x="7382345" y="0"/>
                </a:lnTo>
                <a:lnTo>
                  <a:pt x="7382345" y="1328822"/>
                </a:lnTo>
                <a:lnTo>
                  <a:pt x="0" y="1328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37266" y="4926860"/>
            <a:ext cx="18325266" cy="5360140"/>
          </a:xfrm>
          <a:custGeom>
            <a:avLst/>
            <a:gdLst/>
            <a:ahLst/>
            <a:cxnLst/>
            <a:rect r="r" b="b" t="t" l="l"/>
            <a:pathLst>
              <a:path h="5360140" w="18325266">
                <a:moveTo>
                  <a:pt x="0" y="0"/>
                </a:moveTo>
                <a:lnTo>
                  <a:pt x="18325266" y="0"/>
                </a:lnTo>
                <a:lnTo>
                  <a:pt x="18325266" y="5360140"/>
                </a:lnTo>
                <a:lnTo>
                  <a:pt x="0" y="5360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033813" y="1414616"/>
            <a:ext cx="10329387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LOG BOOK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27689" y="3062131"/>
            <a:ext cx="11222372" cy="1546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8654" indent="-429327" lvl="1">
              <a:lnSpc>
                <a:spcPts val="3977"/>
              </a:lnSpc>
              <a:buFont typeface="Arial"/>
              <a:buChar char="•"/>
            </a:pPr>
            <a:r>
              <a:rPr lang="en-US" sz="3977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Kegiatan harian mahasiswa selama KKN di lokasi (individu)</a:t>
            </a:r>
          </a:p>
          <a:p>
            <a:pPr algn="l" marL="858654" indent="-429327" lvl="1">
              <a:lnSpc>
                <a:spcPts val="3977"/>
              </a:lnSpc>
              <a:buFont typeface="Arial"/>
              <a:buChar char="•"/>
            </a:pPr>
            <a:r>
              <a:rPr lang="en-US" sz="3977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Template download di https://bit.ly/4u0M9ug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5033813" y="364289"/>
            <a:ext cx="7382344" cy="1328822"/>
          </a:xfrm>
          <a:custGeom>
            <a:avLst/>
            <a:gdLst/>
            <a:ahLst/>
            <a:cxnLst/>
            <a:rect r="r" b="b" t="t" l="l"/>
            <a:pathLst>
              <a:path h="1328822" w="7382344">
                <a:moveTo>
                  <a:pt x="0" y="0"/>
                </a:moveTo>
                <a:lnTo>
                  <a:pt x="7382344" y="0"/>
                </a:lnTo>
                <a:lnTo>
                  <a:pt x="7382344" y="1328822"/>
                </a:lnTo>
                <a:lnTo>
                  <a:pt x="0" y="1328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4967045" y="1344687"/>
            <a:ext cx="6073016" cy="8660273"/>
          </a:xfrm>
          <a:custGeom>
            <a:avLst/>
            <a:gdLst/>
            <a:ahLst/>
            <a:cxnLst/>
            <a:rect r="r" b="b" t="t" l="l"/>
            <a:pathLst>
              <a:path h="8660273" w="6073016">
                <a:moveTo>
                  <a:pt x="0" y="0"/>
                </a:moveTo>
                <a:lnTo>
                  <a:pt x="6073017" y="0"/>
                </a:lnTo>
                <a:lnTo>
                  <a:pt x="6073017" y="8660273"/>
                </a:lnTo>
                <a:lnTo>
                  <a:pt x="0" y="8660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244402" y="1344687"/>
            <a:ext cx="6267872" cy="8660273"/>
          </a:xfrm>
          <a:custGeom>
            <a:avLst/>
            <a:gdLst/>
            <a:ahLst/>
            <a:cxnLst/>
            <a:rect r="r" b="b" t="t" l="l"/>
            <a:pathLst>
              <a:path h="8660273" w="6267872">
                <a:moveTo>
                  <a:pt x="0" y="0"/>
                </a:moveTo>
                <a:lnTo>
                  <a:pt x="6267872" y="0"/>
                </a:lnTo>
                <a:lnTo>
                  <a:pt x="6267872" y="8660273"/>
                </a:lnTo>
                <a:lnTo>
                  <a:pt x="0" y="866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90153" y="170157"/>
            <a:ext cx="6525168" cy="1174530"/>
          </a:xfrm>
          <a:custGeom>
            <a:avLst/>
            <a:gdLst/>
            <a:ahLst/>
            <a:cxnLst/>
            <a:rect r="r" b="b" t="t" l="l"/>
            <a:pathLst>
              <a:path h="1174530" w="6525168">
                <a:moveTo>
                  <a:pt x="0" y="0"/>
                </a:moveTo>
                <a:lnTo>
                  <a:pt x="6525168" y="0"/>
                </a:lnTo>
                <a:lnTo>
                  <a:pt x="6525168" y="1174530"/>
                </a:lnTo>
                <a:lnTo>
                  <a:pt x="0" y="117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0"/>
            <a:ext cx="18288000" cy="5349240"/>
          </a:xfrm>
          <a:custGeom>
            <a:avLst/>
            <a:gdLst/>
            <a:ahLst/>
            <a:cxnLst/>
            <a:rect r="r" b="b" t="t" l="l"/>
            <a:pathLst>
              <a:path h="5349240" w="1828800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390591" y="0"/>
            <a:ext cx="1897409" cy="1897409"/>
          </a:xfrm>
          <a:custGeom>
            <a:avLst/>
            <a:gdLst/>
            <a:ahLst/>
            <a:cxnLst/>
            <a:rect r="r" b="b" t="t" l="l"/>
            <a:pathLst>
              <a:path h="1897409" w="1897409">
                <a:moveTo>
                  <a:pt x="0" y="0"/>
                </a:moveTo>
                <a:lnTo>
                  <a:pt x="1897409" y="0"/>
                </a:lnTo>
                <a:lnTo>
                  <a:pt x="1897409" y="1897409"/>
                </a:lnTo>
                <a:lnTo>
                  <a:pt x="0" y="1897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66242" y="4454045"/>
            <a:ext cx="13366993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POSTER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94738" y="6755390"/>
            <a:ext cx="12049558" cy="175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5874" indent="-487937" lvl="1">
              <a:lnSpc>
                <a:spcPts val="4520"/>
              </a:lnSpc>
              <a:buFont typeface="Arial"/>
              <a:buChar char="•"/>
            </a:pPr>
            <a:r>
              <a:rPr lang="en-US" sz="4520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kelompok membuat 1 atau 2 poster terkait program kegiatan di lokasi KKN terkait pengelolaan sampah/Inovasi Daerah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7565067">
            <a:off x="-2579135" y="-5484611"/>
            <a:ext cx="7700344" cy="6959565"/>
            <a:chOff x="0" y="0"/>
            <a:chExt cx="2028074" cy="18329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7565067">
            <a:off x="-2101040" y="-7654979"/>
            <a:ext cx="7700344" cy="9087930"/>
            <a:chOff x="0" y="0"/>
            <a:chExt cx="2028074" cy="23935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28074" cy="2393529"/>
            </a:xfrm>
            <a:custGeom>
              <a:avLst/>
              <a:gdLst/>
              <a:ahLst/>
              <a:cxnLst/>
              <a:rect r="r" b="b" t="t" l="l"/>
              <a:pathLst>
                <a:path h="2393529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2393529"/>
                  </a:lnTo>
                  <a:lnTo>
                    <a:pt x="0" y="2393529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028074" cy="243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7565067">
            <a:off x="-560042" y="-1523419"/>
            <a:ext cx="7700344" cy="1972618"/>
            <a:chOff x="0" y="0"/>
            <a:chExt cx="2028074" cy="5195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7873516" y="2424491"/>
            <a:ext cx="5173473" cy="7312329"/>
          </a:xfrm>
          <a:custGeom>
            <a:avLst/>
            <a:gdLst/>
            <a:ahLst/>
            <a:cxnLst/>
            <a:rect r="r" b="b" t="t" l="l"/>
            <a:pathLst>
              <a:path h="7312329" w="5173473">
                <a:moveTo>
                  <a:pt x="0" y="0"/>
                </a:moveTo>
                <a:lnTo>
                  <a:pt x="5173473" y="0"/>
                </a:lnTo>
                <a:lnTo>
                  <a:pt x="5173473" y="7312329"/>
                </a:lnTo>
                <a:lnTo>
                  <a:pt x="0" y="7312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244217" y="530920"/>
            <a:ext cx="10432071" cy="15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6"/>
              </a:lnSpc>
            </a:pPr>
            <a:r>
              <a:rPr lang="en-US" b="true" sz="9011" spc="63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CONTOH POSTER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1037" y="4917510"/>
            <a:ext cx="5131984" cy="175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5873" indent="-487937" lvl="1">
              <a:lnSpc>
                <a:spcPts val="4520"/>
              </a:lnSpc>
              <a:buFont typeface="Arial"/>
              <a:buChar char="•"/>
            </a:pPr>
            <a:r>
              <a:rPr lang="en-US" sz="4520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Poster pengelolaan bank sampah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6390591" y="0"/>
            <a:ext cx="1897409" cy="1897409"/>
          </a:xfrm>
          <a:custGeom>
            <a:avLst/>
            <a:gdLst/>
            <a:ahLst/>
            <a:cxnLst/>
            <a:rect r="r" b="b" t="t" l="l"/>
            <a:pathLst>
              <a:path h="1897409" w="1897409">
                <a:moveTo>
                  <a:pt x="0" y="0"/>
                </a:moveTo>
                <a:lnTo>
                  <a:pt x="1897409" y="0"/>
                </a:lnTo>
                <a:lnTo>
                  <a:pt x="1897409" y="1897409"/>
                </a:lnTo>
                <a:lnTo>
                  <a:pt x="0" y="1897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489216">
            <a:off x="-1989803" y="9381503"/>
            <a:ext cx="7700344" cy="6959565"/>
            <a:chOff x="0" y="0"/>
            <a:chExt cx="2028074" cy="18329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8074" cy="1832972"/>
            </a:xfrm>
            <a:custGeom>
              <a:avLst/>
              <a:gdLst/>
              <a:ahLst/>
              <a:cxnLst/>
              <a:rect r="r" b="b" t="t" l="l"/>
              <a:pathLst>
                <a:path h="1832972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1832972"/>
                  </a:lnTo>
                  <a:lnTo>
                    <a:pt x="0" y="1832972"/>
                  </a:lnTo>
                  <a:close/>
                </a:path>
              </a:pathLst>
            </a:custGeom>
            <a:solidFill>
              <a:srgbClr val="34609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8074" cy="1871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489216">
            <a:off x="-4237165" y="5222201"/>
            <a:ext cx="7700344" cy="13744574"/>
            <a:chOff x="0" y="0"/>
            <a:chExt cx="2028074" cy="3619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8074" cy="3619970"/>
            </a:xfrm>
            <a:custGeom>
              <a:avLst/>
              <a:gdLst/>
              <a:ahLst/>
              <a:cxnLst/>
              <a:rect r="r" b="b" t="t" l="l"/>
              <a:pathLst>
                <a:path h="3619970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3619970"/>
                  </a:lnTo>
                  <a:lnTo>
                    <a:pt x="0" y="3619970"/>
                  </a:lnTo>
                  <a:close/>
                </a:path>
              </a:pathLst>
            </a:custGeom>
            <a:solidFill>
              <a:srgbClr val="5EA6E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028074" cy="3658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89216">
            <a:off x="-3645692" y="10007098"/>
            <a:ext cx="7700344" cy="1972618"/>
            <a:chOff x="0" y="0"/>
            <a:chExt cx="2028074" cy="5195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28074" cy="519537"/>
            </a:xfrm>
            <a:custGeom>
              <a:avLst/>
              <a:gdLst/>
              <a:ahLst/>
              <a:cxnLst/>
              <a:rect r="r" b="b" t="t" l="l"/>
              <a:pathLst>
                <a:path h="519537" w="2028074">
                  <a:moveTo>
                    <a:pt x="0" y="0"/>
                  </a:moveTo>
                  <a:lnTo>
                    <a:pt x="2028074" y="0"/>
                  </a:lnTo>
                  <a:lnTo>
                    <a:pt x="2028074" y="519537"/>
                  </a:lnTo>
                  <a:lnTo>
                    <a:pt x="0" y="519537"/>
                  </a:lnTo>
                  <a:close/>
                </a:path>
              </a:pathLst>
            </a:custGeom>
            <a:solidFill>
              <a:srgbClr val="3F7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028074" cy="5576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2941" y="0"/>
            <a:ext cx="18310941" cy="4806622"/>
          </a:xfrm>
          <a:custGeom>
            <a:avLst/>
            <a:gdLst/>
            <a:ahLst/>
            <a:cxnLst/>
            <a:rect r="r" b="b" t="t" l="l"/>
            <a:pathLst>
              <a:path h="4806622" w="18310941">
                <a:moveTo>
                  <a:pt x="0" y="0"/>
                </a:moveTo>
                <a:lnTo>
                  <a:pt x="18310941" y="0"/>
                </a:lnTo>
                <a:lnTo>
                  <a:pt x="18310941" y="4806622"/>
                </a:lnTo>
                <a:lnTo>
                  <a:pt x="0" y="4806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84313" y="3930458"/>
            <a:ext cx="19876149" cy="138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76"/>
              </a:lnSpc>
            </a:pPr>
            <a:r>
              <a:rPr lang="en-US" b="true" sz="7911" spc="55">
                <a:solidFill>
                  <a:srgbClr val="193B6A"/>
                </a:solidFill>
                <a:latin typeface="Liberation Sans Bold"/>
                <a:ea typeface="Liberation Sans Bold"/>
                <a:cs typeface="Liberation Sans Bold"/>
                <a:sym typeface="Liberation Sans Bold"/>
              </a:rPr>
              <a:t>DOKUMENTASI FOTO DAN VIDEO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39477" y="5778792"/>
            <a:ext cx="12129554" cy="3917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Jumlah foto dan video bebas : setiap program kegiatan didokumentasikan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Namun dari beberapa video, pilih 1 video yang terbaik untuk nanti akan diposting di youtube P3KKN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Contoh: video pengelolaan bank sampah di Keluarahan Lempuing Kota Bengkulu</a:t>
            </a:r>
          </a:p>
          <a:p>
            <a:pPr algn="l" marL="827304" indent="-413652" lvl="1">
              <a:lnSpc>
                <a:spcPts val="3831"/>
              </a:lnSpc>
              <a:buFont typeface="Arial"/>
              <a:buChar char="•"/>
            </a:pPr>
            <a:r>
              <a:rPr lang="en-US" sz="3831">
                <a:solidFill>
                  <a:srgbClr val="193B6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Semua dokumentasi foto dan video diupload ke social media &amp; google drive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390591" y="0"/>
            <a:ext cx="1897409" cy="1897409"/>
          </a:xfrm>
          <a:custGeom>
            <a:avLst/>
            <a:gdLst/>
            <a:ahLst/>
            <a:cxnLst/>
            <a:rect r="r" b="b" t="t" l="l"/>
            <a:pathLst>
              <a:path h="1897409" w="1897409">
                <a:moveTo>
                  <a:pt x="0" y="0"/>
                </a:moveTo>
                <a:lnTo>
                  <a:pt x="1897409" y="0"/>
                </a:lnTo>
                <a:lnTo>
                  <a:pt x="1897409" y="1897409"/>
                </a:lnTo>
                <a:lnTo>
                  <a:pt x="0" y="1897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DAHKGR-PnU4</dc:identifier>
  <dcterms:modified xsi:type="dcterms:W3CDTF">2011-08-01T06:04:30Z</dcterms:modified>
  <cp:revision>1</cp:revision>
  <dc:title>Luaran KKN UNIB Periode 105 Tahun 2025 untuk mahasiswa</dc:title>
</cp:coreProperties>
</file>